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5"/>
    <p:sldMasterId id="2147483648" r:id="rId6"/>
    <p:sldMasterId id="2147483715" r:id="rId7"/>
    <p:sldMasterId id="2147483721" r:id="rId8"/>
  </p:sldMasterIdLst>
  <p:notesMasterIdLst>
    <p:notesMasterId r:id="rId15"/>
  </p:notesMasterIdLst>
  <p:handoutMasterIdLst>
    <p:handoutMasterId r:id="rId16"/>
  </p:handoutMasterIdLst>
  <p:sldIdLst>
    <p:sldId id="260" r:id="rId9"/>
    <p:sldId id="318" r:id="rId10"/>
    <p:sldId id="339" r:id="rId11"/>
    <p:sldId id="338" r:id="rId12"/>
    <p:sldId id="332" r:id="rId13"/>
    <p:sldId id="329" r:id="rId14"/>
  </p:sldIdLst>
  <p:sldSz cx="9144000" cy="5143500" type="screen16x9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55">
          <p15:clr>
            <a:srgbClr val="A4A3A4"/>
          </p15:clr>
        </p15:guide>
        <p15:guide id="4" orient="horz" pos="359">
          <p15:clr>
            <a:srgbClr val="A4A3A4"/>
          </p15:clr>
        </p15:guide>
        <p15:guide id="5" orient="horz" pos="2811">
          <p15:clr>
            <a:srgbClr val="A4A3A4"/>
          </p15:clr>
        </p15:guide>
        <p15:guide id="6" orient="horz" pos="497">
          <p15:clr>
            <a:srgbClr val="A4A3A4"/>
          </p15:clr>
        </p15:guide>
        <p15:guide id="7" orient="horz" pos="1382">
          <p15:clr>
            <a:srgbClr val="A4A3A4"/>
          </p15:clr>
        </p15:guide>
        <p15:guide id="8" pos="351">
          <p15:clr>
            <a:srgbClr val="A4A3A4"/>
          </p15:clr>
        </p15:guide>
        <p15:guide id="9" pos="2880">
          <p15:clr>
            <a:srgbClr val="A4A3A4"/>
          </p15:clr>
        </p15:guide>
        <p15:guide id="10" pos="5409">
          <p15:clr>
            <a:srgbClr val="A4A3A4"/>
          </p15:clr>
        </p15:guide>
        <p15:guide id="11" pos="5556">
          <p15:clr>
            <a:srgbClr val="A4A3A4"/>
          </p15:clr>
        </p15:guide>
        <p15:guide id="12" pos="1338">
          <p15:clr>
            <a:srgbClr val="A4A3A4"/>
          </p15:clr>
        </p15:guide>
        <p15:guide id="13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B9B9B9"/>
    <a:srgbClr val="E60028"/>
    <a:srgbClr val="ED1B3A"/>
    <a:srgbClr val="666666"/>
    <a:srgbClr val="6E6E87"/>
    <a:srgbClr val="69AACD"/>
    <a:srgbClr val="7DB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6233" autoAdjust="0"/>
  </p:normalViewPr>
  <p:slideViewPr>
    <p:cSldViewPr>
      <p:cViewPr varScale="1">
        <p:scale>
          <a:sx n="107" d="100"/>
          <a:sy n="107" d="100"/>
        </p:scale>
        <p:origin x="102" y="654"/>
      </p:cViewPr>
      <p:guideLst>
        <p:guide orient="horz" pos="1620"/>
        <p:guide orient="horz" pos="191"/>
        <p:guide orient="horz" pos="55"/>
        <p:guide orient="horz" pos="359"/>
        <p:guide orient="horz" pos="2811"/>
        <p:guide orient="horz" pos="497"/>
        <p:guide orient="horz" pos="1382"/>
        <p:guide pos="351"/>
        <p:guide pos="2880"/>
        <p:guide pos="5409"/>
        <p:guide pos="5556"/>
        <p:guide pos="1338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3528" y="12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t" anchorCtr="0" compatLnSpc="1">
            <a:prstTxWarp prst="textNoShape">
              <a:avLst/>
            </a:prstTxWarp>
          </a:bodyPr>
          <a:lstStyle>
            <a:lvl1pPr algn="l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t" anchorCtr="0" compatLnSpc="1">
            <a:prstTxWarp prst="textNoShape">
              <a:avLst/>
            </a:prstTxWarp>
          </a:bodyPr>
          <a:lstStyle>
            <a:lvl1pPr algn="r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68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b" anchorCtr="0" compatLnSpc="1">
            <a:prstTxWarp prst="textNoShape">
              <a:avLst/>
            </a:prstTxWarp>
          </a:bodyPr>
          <a:lstStyle>
            <a:lvl1pPr algn="l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0868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FD2861-00AE-4CDB-B390-29595DA5715E}" type="slidenum">
              <a:rPr lang="fr-FR" altLang="cs-CZ"/>
              <a:pPr>
                <a:defRPr/>
              </a:pPr>
              <a:t>‹#›</a:t>
            </a:fld>
            <a:endParaRPr lang="fr-FR" altLang="cs-CZ"/>
          </a:p>
        </p:txBody>
      </p:sp>
    </p:spTree>
    <p:extLst>
      <p:ext uri="{BB962C8B-B14F-4D97-AF65-F5344CB8AC3E}">
        <p14:creationId xmlns:p14="http://schemas.microsoft.com/office/powerpoint/2010/main" val="283304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t" anchorCtr="0" compatLnSpc="1">
            <a:prstTxWarp prst="textNoShape">
              <a:avLst/>
            </a:prstTxWarp>
          </a:bodyPr>
          <a:lstStyle>
            <a:lvl1pPr algn="l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t" anchorCtr="0" compatLnSpc="1">
            <a:prstTxWarp prst="textNoShape">
              <a:avLst/>
            </a:prstTxWarp>
          </a:bodyPr>
          <a:lstStyle>
            <a:lvl1pPr algn="r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644"/>
            <a:ext cx="5438775" cy="446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68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b" anchorCtr="0" compatLnSpc="1">
            <a:prstTxWarp prst="textNoShape">
              <a:avLst/>
            </a:prstTxWarp>
          </a:bodyPr>
          <a:lstStyle>
            <a:lvl1pPr algn="l" defTabSz="958901" eaLnBrk="1" hangingPunct="1">
              <a:defRPr sz="1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868"/>
            <a:ext cx="2946400" cy="49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8" tIns="47939" rIns="95878" bIns="47939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924D84-B05B-4AC8-A355-E0C23D651C2B}" type="slidenum">
              <a:rPr lang="fr-FR" altLang="cs-CZ"/>
              <a:pPr>
                <a:defRPr/>
              </a:pPr>
              <a:t>‹#›</a:t>
            </a:fld>
            <a:endParaRPr lang="fr-FR" altLang="cs-CZ"/>
          </a:p>
        </p:txBody>
      </p:sp>
    </p:spTree>
    <p:extLst>
      <p:ext uri="{BB962C8B-B14F-4D97-AF65-F5344CB8AC3E}">
        <p14:creationId xmlns:p14="http://schemas.microsoft.com/office/powerpoint/2010/main" val="2745019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BA6680-D90B-4983-BCDC-01F791347144}" type="slidenum">
              <a:rPr lang="fr-FR" altLang="cs-CZ" sz="1300" smtClean="0"/>
              <a:pPr>
                <a:spcBef>
                  <a:spcPct val="0"/>
                </a:spcBef>
              </a:pPr>
              <a:t>1</a:t>
            </a:fld>
            <a:endParaRPr lang="fr-FR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06FE4-366C-4B7A-8FB0-6CED013BEEFB}" type="slidenum">
              <a:rPr lang="fr-FR" altLang="cs-CZ" sz="1300" smtClean="0"/>
              <a:pPr>
                <a:spcBef>
                  <a:spcPct val="0"/>
                </a:spcBef>
              </a:pPr>
              <a:t>2</a:t>
            </a:fld>
            <a:endParaRPr lang="fr-FR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6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06FE4-366C-4B7A-8FB0-6CED013BEEFB}" type="slidenum">
              <a:rPr lang="fr-FR" altLang="cs-CZ" sz="1300" smtClean="0"/>
              <a:pPr>
                <a:spcBef>
                  <a:spcPct val="0"/>
                </a:spcBef>
              </a:pPr>
              <a:t>3</a:t>
            </a:fld>
            <a:endParaRPr lang="fr-FR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z="1000" b="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84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06FE4-366C-4B7A-8FB0-6CED013BEEFB}" type="slidenum">
              <a:rPr lang="fr-FR" altLang="cs-CZ" sz="1300" smtClean="0"/>
              <a:pPr>
                <a:spcBef>
                  <a:spcPct val="0"/>
                </a:spcBef>
              </a:pPr>
              <a:t>4</a:t>
            </a:fld>
            <a:endParaRPr lang="fr-FR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9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806FE4-366C-4B7A-8FB0-6CED013BEEFB}" type="slidenum">
              <a:rPr lang="fr-FR" altLang="cs-CZ" sz="1300" smtClean="0"/>
              <a:pPr>
                <a:spcBef>
                  <a:spcPct val="0"/>
                </a:spcBef>
              </a:pPr>
              <a:t>5</a:t>
            </a:fld>
            <a:endParaRPr lang="fr-FR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cs-CZ" altLang="cs-CZ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26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 userDrawn="1"/>
        </p:nvSpPr>
        <p:spPr bwMode="gray">
          <a:xfrm flipV="1">
            <a:off x="4572000" y="323502"/>
            <a:ext cx="0" cy="398364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7213" y="918264"/>
            <a:ext cx="8029575" cy="1137929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7213" y="2677261"/>
            <a:ext cx="8029575" cy="579385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57213" y="3867572"/>
            <a:ext cx="8029575" cy="288354"/>
          </a:xfrm>
        </p:spPr>
        <p:txBody>
          <a:bodyPr rIns="0" anchor="b"/>
          <a:lstStyle>
            <a:lvl1pPr algn="ctr">
              <a:defRPr sz="1100"/>
            </a:lvl1pPr>
          </a:lstStyle>
          <a:p>
            <a:pPr>
              <a:defRPr/>
            </a:pPr>
            <a:fld id="{F5934569-9359-44DF-871A-EF40A751CDC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8" name="Line 12"/>
          <p:cNvSpPr>
            <a:spLocks noChangeShapeType="1"/>
          </p:cNvSpPr>
          <p:nvPr userDrawn="1"/>
        </p:nvSpPr>
        <p:spPr bwMode="gray">
          <a:xfrm flipV="1">
            <a:off x="4572000" y="2162027"/>
            <a:ext cx="0" cy="398364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gray">
          <a:xfrm flipV="1">
            <a:off x="4572000" y="3386163"/>
            <a:ext cx="0" cy="398364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4" y="4659982"/>
            <a:ext cx="527220" cy="288000"/>
          </a:xfrm>
          <a:prstGeom prst="rect">
            <a:avLst/>
          </a:prstGeom>
        </p:spPr>
      </p:pic>
      <p:pic>
        <p:nvPicPr>
          <p:cNvPr id="10" name="Obráze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760" y="4547810"/>
            <a:ext cx="504056" cy="43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99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C8511-8DBA-4AF4-953D-54B3AFDE390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2A88CF0C-BD83-44CC-9698-96627D7D668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295509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699542"/>
            <a:ext cx="2006600" cy="3600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4" y="699542"/>
            <a:ext cx="5870575" cy="3600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5C3FE-FB78-40C4-95F1-85F450BBBE7C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60432" y="4659313"/>
            <a:ext cx="360040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 dirty="0"/>
              <a:t>P.</a:t>
            </a:r>
            <a:fld id="{E48B7522-99D1-43BB-BB1E-592C82447378}" type="slidenum">
              <a:rPr lang="en-US" altLang="cs-CZ"/>
              <a:pPr>
                <a:defRPr/>
              </a:pPr>
              <a:t>‹#›</a:t>
            </a:fld>
            <a:endParaRPr lang="en-US" alt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541871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147814"/>
            <a:ext cx="2201153" cy="12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927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09726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xfrm>
            <a:off x="6574160" y="4659313"/>
            <a:ext cx="1814512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DA45-CA55-423A-B985-C9C7276E8AC0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60110" y="4659313"/>
            <a:ext cx="360362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039885F9-C866-4348-BC22-FE223C77D64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xfrm>
            <a:off x="2759298" y="4659313"/>
            <a:ext cx="3597275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16091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213" y="1436688"/>
            <a:ext cx="8029575" cy="286325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6CE75-0804-466D-988E-25DC815F8C7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9AFC6D2F-D980-479D-84F6-A9688C02007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82708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7388" y="2904803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7388" y="1779662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C05BB-944E-41AE-83F2-02DEEF0F472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09CB215-5A15-4704-A80D-93532D6E213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73268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7214" y="1437085"/>
            <a:ext cx="3938587" cy="28628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37085"/>
            <a:ext cx="3938588" cy="28628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1D4B-7A43-42CC-A7ED-7EFBEF734876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3000CC4A-C79E-4CBA-AB54-AFFB93A23F2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913500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504056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4040188" cy="7155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6687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915566"/>
            <a:ext cx="4041775" cy="7155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6687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FC9F0-AF00-44A0-89D8-8EE2C26ED15F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AA267C31-521E-442F-88CC-854050262CA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804304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D8E10-F32D-4EE2-8231-A78AD8E359D8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BE6431EC-50F0-4B50-B326-6A67AA9339D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122762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CEC8-6674-4732-992F-7DD741D8BCE8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BD372A2D-FA6B-4D66-B411-1DB52D971FA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87434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BE297-670B-4774-8A40-440A8B7E00FE}" type="datetime1">
              <a:rPr lang="cs-CZ"/>
              <a:pPr>
                <a:defRPr/>
              </a:pPr>
              <a:t>30.5.2017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FC2A296-0C25-4376-A6E2-3FE8CAEDB02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3244310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483517"/>
            <a:ext cx="3008313" cy="8010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483518"/>
            <a:ext cx="5111750" cy="3816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275605"/>
            <a:ext cx="3008313" cy="3024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D7B4C-63C3-4AE8-9015-7F9E3E25C6F5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8BF8D2E9-DE44-416A-A58F-E18E195FB7E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2197075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147814"/>
            <a:ext cx="5486400" cy="3600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688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3507854"/>
            <a:ext cx="5486400" cy="6480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41248-B2D0-4A85-8375-5493B922B7E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8847E157-7E86-4987-AFDF-7CBA26F0CD5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144936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06594-0172-44CE-BFDF-BB9029ADBC3B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B66124C5-D7C7-427A-95E0-12AC56B91B3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2038108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844153"/>
            <a:ext cx="2006600" cy="34557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4" y="843558"/>
            <a:ext cx="5870575" cy="345638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D1264-2B22-441F-AB41-D0D02484732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918107F9-F4FB-46F1-9105-04936942B8B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62249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09726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44ED-6E20-4DA9-81E9-E3B4E24F209C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EB59F664-A6D4-48FB-92FF-B32DADDE424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279167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213" y="1923678"/>
            <a:ext cx="8029575" cy="237626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A8DE6-2230-4B5B-B6DA-BFB08C73BDD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75BD5E8-FDA7-495B-A550-23A35CDD450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6273165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173" y="2976811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3173" y="1851670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F2A80-566F-4598-A4D5-B751D46954E0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5E86C431-B995-4A56-BA90-A2F68281A97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955667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7214" y="1908573"/>
            <a:ext cx="3938587" cy="2319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8573"/>
            <a:ext cx="3938588" cy="2319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CF021-5A2C-4660-9429-595B4183CECE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40D044C3-6675-4D81-877B-382E2579032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241646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7533"/>
            <a:ext cx="8229600" cy="43569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59677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59677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9BE9E-23E5-496F-A284-F2511D77725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B5E31AD0-A42F-4154-B2EB-350A9246664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61111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FFF67-9444-4F17-A565-C4324FDF0C9F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6CCBED07-B4F0-4477-B87E-8F6C7C690D1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62448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84353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707654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D566E-8A71-4AC0-B89D-AA007BE216C4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82967D4F-2B6C-43C3-9071-ACDE85A03AC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</a:t>
            </a:r>
            <a:r>
              <a:rPr lang="en-US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53985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3EFDE-8BB7-4BEE-990B-DA70F6F6DC32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13BCC55C-A041-407D-A04F-E9B7403955C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680646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023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1516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3ABF6-C031-4898-B445-65DA1B1CAEB6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7FD27C7-A940-4DD6-8D0A-64EDE4A20BC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182906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14781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2651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3572867"/>
            <a:ext cx="5486400" cy="5830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B5B93-4709-41B9-A7A4-9D75E35CE6E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17691956-69DD-4CFF-B769-6D36DF875EE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292994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3" y="1908175"/>
            <a:ext cx="8029575" cy="231975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D0E92-025C-4BC7-BAC9-58C91B46059F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DEA5D2AD-BC93-436E-8911-D88A28C049B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1180239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844154"/>
            <a:ext cx="2006600" cy="3383779"/>
          </a:xfrm>
        </p:spPr>
        <p:txBody>
          <a:bodyPr vert="eaVert"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4" y="844154"/>
            <a:ext cx="5870575" cy="338377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xfrm>
            <a:off x="6580188" y="4659313"/>
            <a:ext cx="1814512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53854-A55F-472D-BACC-B5FC8E202168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66138" y="4659313"/>
            <a:ext cx="360362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6C3D8E32-D7A8-4D9D-98C2-F0F0ECFE439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4603" y="4659313"/>
            <a:ext cx="3597275" cy="330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55658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9436" y="1419622"/>
            <a:ext cx="7772400" cy="1102519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25236" y="2736453"/>
            <a:ext cx="6400800" cy="127545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9510-B895-4DBD-8A02-0F32FFC5B885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9B48C5B6-290C-4C76-8014-54952A02CAA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9295451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213" y="1720850"/>
            <a:ext cx="8029575" cy="2075036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C327E-BF7C-432A-AF4B-36D0947788FF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EFF53D7A-3422-474F-94AA-7FD6C279EF1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41174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5"/>
          <p:cNvSpPr>
            <a:spLocks noGrp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cs-CZ"/>
              <a:t>C1  |  PRESENTATION TITLE</a:t>
            </a:r>
          </a:p>
        </p:txBody>
      </p:sp>
      <p:sp>
        <p:nvSpPr>
          <p:cNvPr id="3" name="TextovéPole 11"/>
          <p:cNvSpPr txBox="1">
            <a:spLocks noChangeArrowheads="1"/>
          </p:cNvSpPr>
          <p:nvPr userDrawn="1"/>
        </p:nvSpPr>
        <p:spPr bwMode="auto">
          <a:xfrm>
            <a:off x="323850" y="596900"/>
            <a:ext cx="849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dirty="0"/>
              <a:t>OBSAH</a:t>
            </a:r>
          </a:p>
        </p:txBody>
      </p:sp>
      <p:sp>
        <p:nvSpPr>
          <p:cNvPr id="4" name="Zástupný symbol pro číslo snímku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7942018-AB15-49A4-9C13-B1A6329709D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B2CB-1652-41B0-9BBA-D2E5F9E5E8E1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488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976811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851670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85E44-F1D3-499C-BB30-DEC8A8E1D215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9D73E7FA-CC37-4877-96B2-1DC4ACDE4CA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410675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7213" y="976313"/>
            <a:ext cx="8029575" cy="65933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7214" y="1720454"/>
            <a:ext cx="3938587" cy="257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0454"/>
            <a:ext cx="3938588" cy="257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906FB-7D2B-40F6-9ED2-8EE87C73DFC0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6AB9623C-47DA-46CE-A28B-28C1BD12CBD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29445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7214" y="789385"/>
            <a:ext cx="3938587" cy="35105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789385"/>
            <a:ext cx="3938588" cy="35105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9442A-FC0F-46F8-BC4E-E0ADB7566181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769840C4-CA21-4E12-8CA8-DE3F62A41F9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2158962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7533"/>
            <a:ext cx="8229600" cy="43569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4040188" cy="56792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719264"/>
            <a:ext cx="4040188" cy="250867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4"/>
            <a:ext cx="4041775" cy="56792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719262"/>
            <a:ext cx="4041775" cy="25086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B797E-28C8-45AB-97CF-2F47E6C6FFB9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8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CE453C5E-967D-4D94-895D-0CC10678DA0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2665282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0BBD0-DCC6-4A1B-971D-F34BED8F5734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DBF0B06-55DE-4FDA-929C-EFB3FBEE3D5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6360374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A15E0-262F-476B-8F2D-9A9AA341D06A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276C9B6E-1C1D-44A0-9339-3A02082F2CB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6209015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023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1516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C2EE-CAC7-42B3-B6BA-BD8F5612FA64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E471F713-6670-4872-9E26-61C0645F12E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3479160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298321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472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340826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CAA34-EE9E-4529-8307-B0157C157B32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12DC9294-444E-4670-AC54-6DC411C31CA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194544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3" y="1720850"/>
            <a:ext cx="8029575" cy="2363068"/>
          </a:xfrm>
        </p:spPr>
        <p:txBody>
          <a:bodyPr vert="eaVert"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7D33A-35F2-43E8-BFD2-1F82F7C41745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FCBD8002-A4C7-40FF-A3AB-9968B2652C7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27069053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976313"/>
            <a:ext cx="2006600" cy="303559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7214" y="976313"/>
            <a:ext cx="5870575" cy="3035597"/>
          </a:xfrm>
        </p:spPr>
        <p:txBody>
          <a:bodyPr vert="eaVert"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E440E-A0E2-459F-944E-0F812A8DC63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1B41B208-59CD-43C7-AD0A-88C7C53B923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94303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1146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699543"/>
            <a:ext cx="4040188" cy="648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347615"/>
            <a:ext cx="4040188" cy="30243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699543"/>
            <a:ext cx="4041775" cy="648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347615"/>
            <a:ext cx="4041775" cy="30243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3ED34-BF05-4C72-AC33-558C7F3C15DF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5B181FAC-A051-476B-A7C5-4802F3C5D82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259438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8A265-ACC8-49EB-B2FC-632C0CF0FA59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93D4997D-5447-40DA-BDF2-A82C37EBCDD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88755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C7186-3737-4A98-B3BB-A2F21287F7C3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0A39396F-C94A-4BF8-8389-C22F021201A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33639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699542"/>
            <a:ext cx="3008313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699542"/>
            <a:ext cx="5111750" cy="3600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91630"/>
            <a:ext cx="3008313" cy="2808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6FCCF-F8D7-432C-BF06-7F51D6C3CC2E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79EB0319-5C6C-4607-B86B-16FFC133BDE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01173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1261" y="301862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71549"/>
            <a:ext cx="5486400" cy="22322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1261" y="3458500"/>
            <a:ext cx="5486400" cy="6974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5292A-BFAC-4102-A187-6FCF4E521EF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P.</a:t>
            </a:r>
            <a:fld id="{58CB032A-0AC6-4AF2-863B-2CB1CA7BB2F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31514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95263"/>
            <a:ext cx="783113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788988"/>
            <a:ext cx="8029575" cy="351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Upravte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  <a:endParaRPr lang="en-US" altLang="cs-CZ" dirty="0"/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4659313"/>
            <a:ext cx="181451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712386-D368-4298-A14F-5F6A47C2CFE2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4657726"/>
            <a:ext cx="3603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1"/>
            </a:lvl1pPr>
          </a:lstStyle>
          <a:p>
            <a:pPr>
              <a:defRPr/>
            </a:pPr>
            <a:r>
              <a:rPr lang="en-US" altLang="cs-CZ" dirty="0"/>
              <a:t>P.</a:t>
            </a:r>
            <a:fld id="{724EDD88-E995-435E-BD39-7EB9EC01CD2F}" type="slidenum">
              <a:rPr lang="en-US" altLang="cs-CZ"/>
              <a:pPr>
                <a:defRPr/>
              </a:pPr>
              <a:t>‹#›</a:t>
            </a:fld>
            <a:endParaRPr lang="en-US" altLang="cs-CZ" dirty="0"/>
          </a:p>
        </p:txBody>
      </p:sp>
      <p:sp>
        <p:nvSpPr>
          <p:cNvPr id="728072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65226" y="4659313"/>
            <a:ext cx="3597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C1  |  NÁZEV PREZENTACE</a:t>
            </a:r>
          </a:p>
        </p:txBody>
      </p:sp>
      <p:sp>
        <p:nvSpPr>
          <p:cNvPr id="1031" name="Line 10"/>
          <p:cNvSpPr>
            <a:spLocks noChangeShapeType="1"/>
          </p:cNvSpPr>
          <p:nvPr userDrawn="1"/>
        </p:nvSpPr>
        <p:spPr bwMode="gray">
          <a:xfrm flipH="1">
            <a:off x="179388" y="4515966"/>
            <a:ext cx="864920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Rectangle 13"/>
          <p:cNvSpPr>
            <a:spLocks noChangeArrowheads="1"/>
          </p:cNvSpPr>
          <p:nvPr userDrawn="1"/>
        </p:nvSpPr>
        <p:spPr bwMode="gray">
          <a:xfrm>
            <a:off x="8426450" y="4657726"/>
            <a:ext cx="7143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cs-CZ" sz="800" b="1" dirty="0"/>
              <a:t>|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4" y="4659982"/>
            <a:ext cx="527220" cy="288000"/>
          </a:xfrm>
          <a:prstGeom prst="rect">
            <a:avLst/>
          </a:prstGeom>
        </p:spPr>
      </p:pic>
      <p:sp>
        <p:nvSpPr>
          <p:cNvPr id="12" name="Line 10"/>
          <p:cNvSpPr>
            <a:spLocks noChangeShapeType="1"/>
          </p:cNvSpPr>
          <p:nvPr userDrawn="1"/>
        </p:nvSpPr>
        <p:spPr bwMode="gray">
          <a:xfrm flipH="1">
            <a:off x="187374" y="627534"/>
            <a:ext cx="864920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5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  <p:sldLayoutId id="2147484426" r:id="rId12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9pPr>
    </p:titleStyle>
    <p:bodyStyle>
      <a:lvl1pPr marL="180975" indent="-180975" algn="l" rtl="0" eaLnBrk="1" fontAlgn="base" hangingPunct="1">
        <a:spcBef>
          <a:spcPct val="100000"/>
        </a:spcBef>
        <a:spcAft>
          <a:spcPct val="0"/>
        </a:spcAft>
        <a:buClr>
          <a:srgbClr val="666666"/>
        </a:buClr>
        <a:buFont typeface="Wingdings" panose="05000000000000000000" pitchFamily="2" charset="2"/>
        <a:buChar char="§"/>
        <a:defRPr sz="1600" b="1">
          <a:solidFill>
            <a:srgbClr val="000000"/>
          </a:solidFill>
          <a:latin typeface="+mn-lt"/>
          <a:ea typeface="+mn-ea"/>
          <a:cs typeface="+mn-cs"/>
        </a:defRPr>
      </a:lvl1pPr>
      <a:lvl2pPr marL="360363" indent="-177800" algn="l" rtl="0" eaLnBrk="1" fontAlgn="base" hangingPunct="1">
        <a:spcBef>
          <a:spcPct val="50000"/>
        </a:spcBef>
        <a:spcAft>
          <a:spcPct val="0"/>
        </a:spcAft>
        <a:buChar char="•"/>
        <a:defRPr sz="1300">
          <a:solidFill>
            <a:srgbClr val="000000"/>
          </a:solidFill>
          <a:latin typeface="+mn-lt"/>
          <a:cs typeface="+mn-cs"/>
        </a:defRPr>
      </a:lvl2pPr>
      <a:lvl3pPr marL="542925" indent="-180975" algn="l" rtl="0" eaLnBrk="1" fontAlgn="base" hangingPunct="1">
        <a:spcBef>
          <a:spcPct val="50000"/>
        </a:spcBef>
        <a:spcAft>
          <a:spcPct val="0"/>
        </a:spcAft>
        <a:buFont typeface="Arial" panose="020B0604020202020204" pitchFamily="34" charset="0"/>
        <a:buChar char="▫"/>
        <a:defRPr sz="1100">
          <a:solidFill>
            <a:srgbClr val="000000"/>
          </a:solidFill>
          <a:latin typeface="+mn-lt"/>
          <a:cs typeface="+mn-cs"/>
        </a:defRPr>
      </a:lvl3pPr>
      <a:lvl4pPr marL="723900" indent="-179388" algn="l" rtl="0" eaLnBrk="1" fontAlgn="base" hangingPunct="1">
        <a:spcBef>
          <a:spcPct val="50000"/>
        </a:spcBef>
        <a:spcAft>
          <a:spcPct val="0"/>
        </a:spcAft>
        <a:buFont typeface="Arial" panose="020B0604020202020204" pitchFamily="34" charset="0"/>
        <a:buChar char="-"/>
        <a:defRPr sz="900">
          <a:solidFill>
            <a:srgbClr val="000000"/>
          </a:solidFill>
          <a:latin typeface="+mn-lt"/>
          <a:cs typeface="+mn-cs"/>
        </a:defRPr>
      </a:lvl4pPr>
      <a:lvl5pPr marL="885825" indent="-160338" algn="l" rtl="0" eaLnBrk="1" fontAlgn="base" hangingPunct="1">
        <a:spcBef>
          <a:spcPct val="50000"/>
        </a:spcBef>
        <a:spcAft>
          <a:spcPct val="0"/>
        </a:spcAft>
        <a:buFont typeface="Arial" panose="020B0604020202020204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5pPr>
      <a:lvl6pPr marL="13430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6pPr>
      <a:lvl7pPr marL="18002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7pPr>
      <a:lvl8pPr marL="22574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8pPr>
      <a:lvl9pPr marL="27146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935" userDrawn="1">
          <p15:clr>
            <a:srgbClr val="F26B43"/>
          </p15:clr>
        </p15:guide>
        <p15:guide id="2" pos="11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844550"/>
            <a:ext cx="8029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 předlohy nadpisů.</a:t>
            </a:r>
            <a:endParaRPr lang="en-US" alt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436688"/>
            <a:ext cx="8029575" cy="279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lvl="4"/>
            <a:endParaRPr lang="en-US" altLang="cs-CZ" dirty="0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5475" y="4659313"/>
            <a:ext cx="181451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CA0EB20-AE64-4368-9FF2-D719DEB59820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1652" y="4659313"/>
            <a:ext cx="3603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1"/>
            </a:lvl1pPr>
          </a:lstStyle>
          <a:p>
            <a:pPr>
              <a:defRPr/>
            </a:pPr>
            <a:r>
              <a:rPr lang="en-US" altLang="cs-CZ" dirty="0"/>
              <a:t>P.</a:t>
            </a:r>
            <a:fld id="{EA64C7E1-EDEA-4F57-916D-74AC7CD1B284}" type="slidenum">
              <a:rPr lang="en-US" altLang="cs-CZ"/>
              <a:pPr>
                <a:defRPr/>
              </a:pPr>
              <a:t>‹#›</a:t>
            </a:fld>
            <a:endParaRPr lang="en-US" altLang="cs-CZ" dirty="0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65871" y="4659313"/>
            <a:ext cx="3597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  <p:sp>
        <p:nvSpPr>
          <p:cNvPr id="2056" name="Rectangle 24"/>
          <p:cNvSpPr>
            <a:spLocks noChangeArrowheads="1"/>
          </p:cNvSpPr>
          <p:nvPr userDrawn="1"/>
        </p:nvSpPr>
        <p:spPr bwMode="gray">
          <a:xfrm>
            <a:off x="8415933" y="4657726"/>
            <a:ext cx="7143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cs-CZ" sz="800" b="1"/>
              <a:t>|</a:t>
            </a: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4" y="4659982"/>
            <a:ext cx="527220" cy="288000"/>
          </a:xfrm>
          <a:prstGeom prst="rect">
            <a:avLst/>
          </a:prstGeom>
        </p:spPr>
      </p:pic>
      <p:sp>
        <p:nvSpPr>
          <p:cNvPr id="13" name="Line 10"/>
          <p:cNvSpPr>
            <a:spLocks noChangeShapeType="1"/>
          </p:cNvSpPr>
          <p:nvPr userDrawn="1"/>
        </p:nvSpPr>
        <p:spPr bwMode="gray">
          <a:xfrm flipH="1">
            <a:off x="179388" y="4515966"/>
            <a:ext cx="864920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4763" indent="-4763" algn="l" rtl="0" eaLnBrk="0" fontAlgn="base" hangingPunct="0">
        <a:spcBef>
          <a:spcPct val="50000"/>
        </a:spcBef>
        <a:spcAft>
          <a:spcPct val="20000"/>
        </a:spcAft>
        <a:buFont typeface="Arial" panose="020B0604020202020204" pitchFamily="34" charset="0"/>
        <a:defRPr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l" rtl="0" eaLnBrk="0" fontAlgn="base" hangingPunct="0">
        <a:spcBef>
          <a:spcPct val="0"/>
        </a:spcBef>
        <a:spcAft>
          <a:spcPct val="20000"/>
        </a:spcAft>
        <a:defRPr sz="1200" b="1">
          <a:solidFill>
            <a:srgbClr val="000000"/>
          </a:solidFill>
          <a:latin typeface="+mn-lt"/>
          <a:cs typeface="+mn-cs"/>
        </a:defRPr>
      </a:lvl2pPr>
      <a:lvl3pPr marL="15875" indent="-1588" algn="l" rtl="0" eaLnBrk="0" fontAlgn="base" hangingPunct="0">
        <a:spcBef>
          <a:spcPct val="0"/>
        </a:spcBef>
        <a:spcAft>
          <a:spcPct val="20000"/>
        </a:spcAft>
        <a:buSzPct val="80000"/>
        <a:buFont typeface="Wingdings" panose="05000000000000000000" pitchFamily="2" charset="2"/>
        <a:defRPr sz="1000" b="1">
          <a:solidFill>
            <a:srgbClr val="000000"/>
          </a:solidFill>
          <a:latin typeface="+mn-lt"/>
          <a:cs typeface="+mn-cs"/>
        </a:defRPr>
      </a:lvl3pPr>
      <a:lvl4pPr marL="20638" indent="-3175" algn="l" rtl="0" eaLnBrk="0" fontAlgn="base" hangingPunct="0">
        <a:spcBef>
          <a:spcPct val="0"/>
        </a:spcBef>
        <a:spcAft>
          <a:spcPct val="40000"/>
        </a:spcAft>
        <a:defRPr sz="900">
          <a:solidFill>
            <a:srgbClr val="000000"/>
          </a:solidFill>
          <a:latin typeface="+mn-lt"/>
          <a:cs typeface="+mn-cs"/>
        </a:defRPr>
      </a:lvl4pPr>
      <a:lvl5pPr marL="25400" indent="-3175" algn="l" rtl="0" eaLnBrk="0" fontAlgn="base" hangingPunct="0">
        <a:spcBef>
          <a:spcPct val="0"/>
        </a:spcBef>
        <a:spcAft>
          <a:spcPct val="20000"/>
        </a:spcAft>
        <a:buFont typeface="Arial" panose="020B0604020202020204" pitchFamily="34" charset="0"/>
        <a:defRPr sz="800">
          <a:solidFill>
            <a:srgbClr val="000000"/>
          </a:solidFill>
          <a:latin typeface="+mn-lt"/>
          <a:cs typeface="+mn-cs"/>
        </a:defRPr>
      </a:lvl5pPr>
      <a:lvl6pPr marL="4826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6pPr>
      <a:lvl7pPr marL="9398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7pPr>
      <a:lvl8pPr marL="13970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8pPr>
      <a:lvl9pPr marL="18542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93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844550"/>
            <a:ext cx="8029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 předlohy nadpisů.</a:t>
            </a:r>
            <a:endParaRPr lang="en-US" alt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908175"/>
            <a:ext cx="8029575" cy="224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3076" name="Line 5"/>
          <p:cNvSpPr>
            <a:spLocks noChangeShapeType="1"/>
          </p:cNvSpPr>
          <p:nvPr userDrawn="1"/>
        </p:nvSpPr>
        <p:spPr bwMode="gray">
          <a:xfrm flipV="1">
            <a:off x="4572000" y="195263"/>
            <a:ext cx="0" cy="3794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Line 6"/>
          <p:cNvSpPr>
            <a:spLocks noChangeShapeType="1"/>
          </p:cNvSpPr>
          <p:nvPr userDrawn="1"/>
        </p:nvSpPr>
        <p:spPr bwMode="gray">
          <a:xfrm flipV="1">
            <a:off x="4572000" y="1274763"/>
            <a:ext cx="0" cy="5159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2515" name="Rectangle 1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4160" y="4659982"/>
            <a:ext cx="181451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59FDB1-249A-476C-8872-979181B3FAB6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62516" name="Rectangle 2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60110" y="4659982"/>
            <a:ext cx="3603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1"/>
            </a:lvl1pPr>
          </a:lstStyle>
          <a:p>
            <a:pPr>
              <a:defRPr/>
            </a:pPr>
            <a:r>
              <a:rPr lang="en-US" altLang="cs-CZ"/>
              <a:t>P.</a:t>
            </a:r>
            <a:fld id="{2FAC332A-9044-4788-8A13-8BD62DF05B5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362517" name="Rectangle 2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68575" y="4659982"/>
            <a:ext cx="3597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  <p:sp>
        <p:nvSpPr>
          <p:cNvPr id="3081" name="Rectangle 22"/>
          <p:cNvSpPr>
            <a:spLocks noChangeArrowheads="1"/>
          </p:cNvSpPr>
          <p:nvPr userDrawn="1"/>
        </p:nvSpPr>
        <p:spPr bwMode="gray">
          <a:xfrm>
            <a:off x="8426772" y="4658395"/>
            <a:ext cx="7143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cs-CZ" sz="800" b="1"/>
              <a:t>|</a:t>
            </a:r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4" y="4659982"/>
            <a:ext cx="527220" cy="288000"/>
          </a:xfrm>
          <a:prstGeom prst="rect">
            <a:avLst/>
          </a:prstGeom>
        </p:spPr>
      </p:pic>
      <p:sp>
        <p:nvSpPr>
          <p:cNvPr id="15" name="Line 10"/>
          <p:cNvSpPr>
            <a:spLocks noChangeShapeType="1"/>
          </p:cNvSpPr>
          <p:nvPr userDrawn="1"/>
        </p:nvSpPr>
        <p:spPr bwMode="gray">
          <a:xfrm flipH="1">
            <a:off x="179388" y="4515966"/>
            <a:ext cx="864920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  <p:sldLayoutId id="2147484405" r:id="rId3"/>
    <p:sldLayoutId id="2147484406" r:id="rId4"/>
    <p:sldLayoutId id="2147484407" r:id="rId5"/>
    <p:sldLayoutId id="2147484408" r:id="rId6"/>
    <p:sldLayoutId id="2147484409" r:id="rId7"/>
    <p:sldLayoutId id="2147484410" r:id="rId8"/>
    <p:sldLayoutId id="2147484411" r:id="rId9"/>
    <p:sldLayoutId id="2147484412" r:id="rId10"/>
    <p:sldLayoutId id="2147484413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4763" indent="-4763" algn="ctr" rtl="0" eaLnBrk="0" fontAlgn="base" hangingPunct="0">
        <a:spcBef>
          <a:spcPct val="80000"/>
        </a:spcBef>
        <a:spcAft>
          <a:spcPct val="20000"/>
        </a:spcAft>
        <a:buFont typeface="Arial" panose="020B0604020202020204" pitchFamily="34" charset="0"/>
        <a:defRPr sz="13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ctr" rtl="0" eaLnBrk="0" fontAlgn="base" hangingPunct="0">
        <a:lnSpc>
          <a:spcPct val="140000"/>
        </a:lnSpc>
        <a:spcBef>
          <a:spcPct val="0"/>
        </a:spcBef>
        <a:spcAft>
          <a:spcPct val="20000"/>
        </a:spcAft>
        <a:defRPr sz="900" b="1">
          <a:solidFill>
            <a:srgbClr val="000000"/>
          </a:solidFill>
          <a:latin typeface="+mn-lt"/>
          <a:cs typeface="+mn-cs"/>
        </a:defRPr>
      </a:lvl2pPr>
      <a:lvl3pPr marL="15875" indent="-1588" algn="ctr" rtl="0" eaLnBrk="0" fontAlgn="base" hangingPunct="0">
        <a:spcBef>
          <a:spcPct val="0"/>
        </a:spcBef>
        <a:spcAft>
          <a:spcPct val="20000"/>
        </a:spcAft>
        <a:buSzPct val="80000"/>
        <a:buFont typeface="Wingdings" panose="05000000000000000000" pitchFamily="2" charset="2"/>
        <a:defRPr sz="800" b="1">
          <a:solidFill>
            <a:srgbClr val="000000"/>
          </a:solidFill>
          <a:latin typeface="+mn-lt"/>
          <a:cs typeface="+mn-cs"/>
        </a:defRPr>
      </a:lvl3pPr>
      <a:lvl4pPr marL="20638" indent="-3175" algn="ctr" rtl="0" eaLnBrk="0" fontAlgn="base" hangingPunct="0">
        <a:spcBef>
          <a:spcPct val="0"/>
        </a:spcBef>
        <a:spcAft>
          <a:spcPct val="40000"/>
        </a:spcAft>
        <a:defRPr sz="700">
          <a:solidFill>
            <a:srgbClr val="000000"/>
          </a:solidFill>
          <a:latin typeface="+mn-lt"/>
          <a:cs typeface="+mn-cs"/>
        </a:defRPr>
      </a:lvl4pPr>
      <a:lvl5pPr marL="25400" indent="-3175" algn="ctr" rtl="0" eaLnBrk="0" fontAlgn="base" hangingPunct="0">
        <a:spcBef>
          <a:spcPct val="0"/>
        </a:spcBef>
        <a:spcAft>
          <a:spcPct val="20000"/>
        </a:spcAft>
        <a:buFont typeface="Arial" panose="020B0604020202020204" pitchFamily="34" charset="0"/>
        <a:defRPr sz="600">
          <a:solidFill>
            <a:srgbClr val="000000"/>
          </a:solidFill>
          <a:latin typeface="+mn-lt"/>
          <a:cs typeface="+mn-cs"/>
        </a:defRPr>
      </a:lvl5pPr>
      <a:lvl6pPr marL="4826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6pPr>
      <a:lvl7pPr marL="9398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7pPr>
      <a:lvl8pPr marL="13970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8pPr>
      <a:lvl9pPr marL="18542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93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976313"/>
            <a:ext cx="802957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 předlohy nadpisů.</a:t>
            </a:r>
            <a:endParaRPr lang="en-US" altLang="cs-CZ" dirty="0"/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720850"/>
            <a:ext cx="8029575" cy="18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100" name="Line 15"/>
          <p:cNvSpPr>
            <a:spLocks noChangeShapeType="1"/>
          </p:cNvSpPr>
          <p:nvPr userDrawn="1"/>
        </p:nvSpPr>
        <p:spPr bwMode="gray">
          <a:xfrm flipV="1">
            <a:off x="4572000" y="195263"/>
            <a:ext cx="0" cy="3794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68" name="Rectangle 2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58524" y="4659313"/>
            <a:ext cx="181451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EDE56C-5923-489D-939B-AFC8B3B268F7}" type="datetime1">
              <a:rPr lang="cs-CZ"/>
              <a:pPr>
                <a:defRPr/>
              </a:pPr>
              <a:t>30.5.2017</a:t>
            </a:fld>
            <a:endParaRPr lang="en-US"/>
          </a:p>
        </p:txBody>
      </p:sp>
      <p:sp>
        <p:nvSpPr>
          <p:cNvPr id="368669" name="Rectangle 2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44474" y="4659313"/>
            <a:ext cx="3603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 b="1"/>
            </a:lvl1pPr>
          </a:lstStyle>
          <a:p>
            <a:pPr>
              <a:defRPr/>
            </a:pPr>
            <a:r>
              <a:rPr lang="en-US" altLang="cs-CZ"/>
              <a:t>P.</a:t>
            </a:r>
            <a:fld id="{FD697221-803A-4FA2-9828-548EE7DF33B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368670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800" y="4659313"/>
            <a:ext cx="3597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C1  |  NÁZEV PREZENTACE</a:t>
            </a:r>
          </a:p>
        </p:txBody>
      </p:sp>
      <p:sp>
        <p:nvSpPr>
          <p:cNvPr id="4104" name="Rectangle 31"/>
          <p:cNvSpPr>
            <a:spLocks noChangeArrowheads="1"/>
          </p:cNvSpPr>
          <p:nvPr userDrawn="1"/>
        </p:nvSpPr>
        <p:spPr bwMode="gray">
          <a:xfrm>
            <a:off x="8411136" y="4657726"/>
            <a:ext cx="7143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cs-CZ" sz="800" b="1"/>
              <a:t>|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74" y="4659982"/>
            <a:ext cx="527220" cy="288000"/>
          </a:xfrm>
          <a:prstGeom prst="rect">
            <a:avLst/>
          </a:prstGeom>
        </p:spPr>
      </p:pic>
      <p:sp>
        <p:nvSpPr>
          <p:cNvPr id="14" name="Line 10"/>
          <p:cNvSpPr>
            <a:spLocks noChangeShapeType="1"/>
          </p:cNvSpPr>
          <p:nvPr userDrawn="1"/>
        </p:nvSpPr>
        <p:spPr bwMode="gray">
          <a:xfrm flipH="1">
            <a:off x="179388" y="4515966"/>
            <a:ext cx="864920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27" r:id="rId3"/>
    <p:sldLayoutId id="2147484416" r:id="rId4"/>
    <p:sldLayoutId id="2147484417" r:id="rId5"/>
    <p:sldLayoutId id="2147484418" r:id="rId6"/>
    <p:sldLayoutId id="2147484419" r:id="rId7"/>
    <p:sldLayoutId id="2147484420" r:id="rId8"/>
    <p:sldLayoutId id="2147484421" r:id="rId9"/>
    <p:sldLayoutId id="2147484422" r:id="rId10"/>
    <p:sldLayoutId id="2147484423" r:id="rId11"/>
    <p:sldLayoutId id="2147484424" r:id="rId12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9pPr>
    </p:titleStyle>
    <p:bodyStyle>
      <a:lvl1pPr marL="4763" indent="-4763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11113" indent="-4763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000000"/>
          </a:solidFill>
          <a:latin typeface="+mn-lt"/>
          <a:cs typeface="+mn-cs"/>
        </a:defRPr>
      </a:lvl2pPr>
      <a:lvl3pPr marL="14288" indent="-1588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Font typeface="Wingdings" panose="05000000000000000000" pitchFamily="2" charset="2"/>
        <a:defRPr sz="1400">
          <a:solidFill>
            <a:srgbClr val="000000"/>
          </a:solidFill>
          <a:latin typeface="+mn-lt"/>
          <a:cs typeface="+mn-cs"/>
        </a:defRPr>
      </a:lvl3pPr>
      <a:lvl4pPr marL="19050" indent="-3175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cs typeface="+mn-cs"/>
        </a:defRPr>
      </a:lvl4pPr>
      <a:lvl5pPr marL="23813" indent="-3175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1000">
          <a:solidFill>
            <a:srgbClr val="000000"/>
          </a:solidFill>
          <a:latin typeface="+mn-lt"/>
          <a:cs typeface="+mn-cs"/>
        </a:defRPr>
      </a:lvl5pPr>
      <a:lvl6pPr marL="4810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6pPr>
      <a:lvl7pPr marL="9382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7pPr>
      <a:lvl8pPr marL="13954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8pPr>
      <a:lvl9pPr marL="18526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93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7213" y="3939902"/>
            <a:ext cx="8029575" cy="288032"/>
          </a:xfrm>
        </p:spPr>
        <p:txBody>
          <a:bodyPr/>
          <a:lstStyle/>
          <a:p>
            <a:r>
              <a:rPr lang="cs-CZ" altLang="cs-CZ" dirty="0" smtClean="0"/>
              <a:t>VLADIMÍR JEŘÁBEK, ČLEN PŘEDSTAVENSTVA, KOMERČNÍ BANKA, A.S.</a:t>
            </a:r>
            <a:endParaRPr lang="en-US" altLang="cs-CZ" dirty="0"/>
          </a:p>
        </p:txBody>
      </p:sp>
      <p:sp>
        <p:nvSpPr>
          <p:cNvPr id="12292" name="Rectangle 2"/>
          <p:cNvSpPr>
            <a:spLocks noGrp="1" noChangeArrowheads="1"/>
          </p:cNvSpPr>
          <p:nvPr/>
        </p:nvSpPr>
        <p:spPr bwMode="gray">
          <a:xfrm>
            <a:off x="692399" y="2643758"/>
            <a:ext cx="775920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10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Font typeface="Arial" panose="020B0604020202020204" pitchFamily="34" charset="0"/>
              <a:buChar char="▫"/>
              <a:defRPr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Font typeface="Arial" panose="020B0604020202020204" pitchFamily="34" charset="0"/>
              <a:buChar char="-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b="0" dirty="0" smtClean="0"/>
              <a:t>MSP JSOU NAŠI TRADIČNÍ A PREFEROVANÍ KLIENTI</a:t>
            </a:r>
            <a:endParaRPr lang="en-US" altLang="cs-CZ" sz="2000" b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65944" y="961557"/>
            <a:ext cx="8012113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cs-CZ" altLang="cs-CZ" sz="3400" dirty="0" smtClean="0">
                <a:solidFill>
                  <a:srgbClr val="E60028"/>
                </a:solidFill>
              </a:rPr>
              <a:t>PODPORA PODNIKÁNÍ </a:t>
            </a:r>
            <a:br>
              <a:rPr lang="cs-CZ" altLang="cs-CZ" sz="3400" dirty="0" smtClean="0">
                <a:solidFill>
                  <a:srgbClr val="E60028"/>
                </a:solidFill>
              </a:rPr>
            </a:br>
            <a:r>
              <a:rPr lang="cs-CZ" altLang="cs-CZ" sz="3400" dirty="0" smtClean="0">
                <a:solidFill>
                  <a:srgbClr val="E60028"/>
                </a:solidFill>
              </a:rPr>
              <a:t>Z POHLEDU BANKOVNÍHO SEKTORU</a:t>
            </a:r>
            <a:endParaRPr lang="cs-CZ" sz="3400" dirty="0">
              <a:solidFill>
                <a:srgbClr val="E600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Font typeface="Arial" panose="020B0604020202020204" pitchFamily="34" charset="0"/>
              <a:buChar char="▫"/>
              <a:defRPr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Font typeface="Arial" panose="020B0604020202020204" pitchFamily="34" charset="0"/>
              <a:buChar char="-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cs-CZ" sz="800"/>
              <a:t>P.</a:t>
            </a:r>
            <a:fld id="{70BF0A14-9255-4C2F-A0DA-2E401A987048}" type="slidenum">
              <a:rPr lang="en-US" altLang="cs-CZ" sz="8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cs-CZ" sz="800"/>
          </a:p>
        </p:txBody>
      </p:sp>
      <p:pic>
        <p:nvPicPr>
          <p:cNvPr id="10" name="Picture 16" descr="Výsledek obrázku pro mi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4825"/>
            <a:ext cx="672884" cy="50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841" y="2787774"/>
            <a:ext cx="5638535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86473"/>
            <a:ext cx="8636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bdélník 20"/>
          <p:cNvSpPr/>
          <p:nvPr/>
        </p:nvSpPr>
        <p:spPr bwMode="auto">
          <a:xfrm>
            <a:off x="827584" y="843558"/>
            <a:ext cx="1490257" cy="775493"/>
          </a:xfrm>
          <a:prstGeom prst="rect">
            <a:avLst/>
          </a:prstGeom>
          <a:solidFill>
            <a:srgbClr val="DDDBD1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Individuální </a:t>
            </a:r>
          </a:p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přístup</a:t>
            </a:r>
            <a:endParaRPr lang="en-US" sz="1400" b="1" dirty="0">
              <a:latin typeface="+mn-lt"/>
              <a:cs typeface="+mn-cs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2862058" y="845035"/>
            <a:ext cx="1490257" cy="775493"/>
          </a:xfrm>
          <a:prstGeom prst="rect">
            <a:avLst/>
          </a:prstGeom>
          <a:solidFill>
            <a:srgbClr val="DDDBD1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en-US" sz="1400" b="1" dirty="0" smtClean="0">
                <a:latin typeface="+mn-lt"/>
                <a:cs typeface="+mn-cs"/>
              </a:rPr>
              <a:t>I</a:t>
            </a:r>
            <a:r>
              <a:rPr lang="cs-CZ" sz="1400" b="1" dirty="0" err="1" smtClean="0">
                <a:latin typeface="+mn-lt"/>
                <a:cs typeface="+mn-cs"/>
              </a:rPr>
              <a:t>dentifikace</a:t>
            </a:r>
            <a:endParaRPr lang="cs-CZ" sz="1400" b="1" dirty="0"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potřeb</a:t>
            </a:r>
            <a:endParaRPr lang="en-US" sz="1400" b="1" dirty="0">
              <a:latin typeface="+mn-lt"/>
              <a:cs typeface="+mn-cs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4834382" y="846510"/>
            <a:ext cx="1490257" cy="775493"/>
          </a:xfrm>
          <a:prstGeom prst="rect">
            <a:avLst/>
          </a:prstGeom>
          <a:solidFill>
            <a:srgbClr val="DDDBD1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Výběr vhodného</a:t>
            </a:r>
          </a:p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financování</a:t>
            </a:r>
            <a:endParaRPr lang="en-US" sz="1400" b="1" dirty="0">
              <a:latin typeface="+mn-lt"/>
              <a:cs typeface="+mn-cs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6780074" y="847987"/>
            <a:ext cx="1490257" cy="775493"/>
          </a:xfrm>
          <a:prstGeom prst="rect">
            <a:avLst/>
          </a:prstGeom>
          <a:solidFill>
            <a:srgbClr val="DDDBD1"/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Dlouhodobý</a:t>
            </a:r>
          </a:p>
          <a:p>
            <a:pPr algn="ctr" eaLnBrk="1" hangingPunct="1">
              <a:defRPr/>
            </a:pPr>
            <a:r>
              <a:rPr lang="cs-CZ" sz="1400" b="1" dirty="0" smtClean="0">
                <a:latin typeface="+mn-lt"/>
                <a:cs typeface="+mn-cs"/>
              </a:rPr>
              <a:t>vztah</a:t>
            </a:r>
            <a:endParaRPr lang="en-US" sz="1400" b="1" dirty="0">
              <a:latin typeface="+mn-lt"/>
              <a:cs typeface="+mn-cs"/>
            </a:endParaRPr>
          </a:p>
        </p:txBody>
      </p:sp>
      <p:sp>
        <p:nvSpPr>
          <p:cNvPr id="25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771800" y="4659313"/>
            <a:ext cx="3597275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cs-CZ" altLang="cs-CZ" sz="800" b="0" dirty="0" smtClean="0"/>
              <a:t>PODPORA PODNIKÁNÍ Z POHLEDU BANKOVNÍHO SEKTORU</a:t>
            </a:r>
            <a:endParaRPr lang="en-US" altLang="cs-CZ" sz="800" b="0" dirty="0"/>
          </a:p>
        </p:txBody>
      </p:sp>
      <p:sp>
        <p:nvSpPr>
          <p:cNvPr id="26" name="Zástupný symbol pro datum 3"/>
          <p:cNvSpPr>
            <a:spLocks noGrp="1"/>
          </p:cNvSpPr>
          <p:nvPr>
            <p:ph type="dt" sz="quarter" idx="12"/>
          </p:nvPr>
        </p:nvSpPr>
        <p:spPr>
          <a:xfrm>
            <a:off x="6558524" y="4659313"/>
            <a:ext cx="1814512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cs-CZ" altLang="cs-CZ" sz="800" dirty="0" smtClean="0"/>
              <a:t>6.6.2017</a:t>
            </a:r>
            <a:endParaRPr lang="en-US" altLang="cs-CZ" sz="800" dirty="0"/>
          </a:p>
        </p:txBody>
      </p:sp>
      <p:cxnSp>
        <p:nvCxnSpPr>
          <p:cNvPr id="13" name="Přímá spojnice se šipkou 25"/>
          <p:cNvCxnSpPr>
            <a:cxnSpLocks noChangeShapeType="1"/>
          </p:cNvCxnSpPr>
          <p:nvPr/>
        </p:nvCxnSpPr>
        <p:spPr bwMode="auto">
          <a:xfrm flipV="1">
            <a:off x="899592" y="2467720"/>
            <a:ext cx="7370739" cy="1121146"/>
          </a:xfrm>
          <a:prstGeom prst="straightConnector1">
            <a:avLst/>
          </a:prstGeom>
          <a:noFill/>
          <a:ln w="635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63291"/>
            <a:ext cx="911581" cy="799076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280" y="1668464"/>
            <a:ext cx="749844" cy="749844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094" y="1910804"/>
            <a:ext cx="781018" cy="781018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110304"/>
            <a:ext cx="815744" cy="811665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909" y="2139702"/>
            <a:ext cx="779059" cy="752871"/>
          </a:xfrm>
          <a:prstGeom prst="rect">
            <a:avLst/>
          </a:prstGeom>
        </p:spPr>
      </p:pic>
      <p:sp>
        <p:nvSpPr>
          <p:cNvPr id="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MSP JSOU NAŠI TRADIČNÍ A PREFEROVANÍ KLIENTI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Font typeface="Arial" panose="020B0604020202020204" pitchFamily="34" charset="0"/>
              <a:buChar char="▫"/>
              <a:defRPr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Font typeface="Arial" panose="020B0604020202020204" pitchFamily="34" charset="0"/>
              <a:buChar char="-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cs-CZ" sz="800"/>
              <a:t>P.</a:t>
            </a:r>
            <a:fld id="{70BF0A14-9255-4C2F-A0DA-2E401A987048}" type="slidenum">
              <a:rPr lang="en-US" altLang="cs-CZ" sz="8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cs-CZ" sz="800"/>
          </a:p>
        </p:txBody>
      </p:sp>
      <p:sp>
        <p:nvSpPr>
          <p:cNvPr id="204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PODPORU ČMZRB KOMBINUJEME SE ZÁRUČNÍMI PROGRAMY EIF</a:t>
            </a:r>
            <a:endParaRPr lang="en-US" altLang="cs-CZ" dirty="0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771800" y="4659313"/>
            <a:ext cx="3597275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cs-CZ" altLang="cs-CZ" sz="800" b="0" dirty="0" smtClean="0"/>
              <a:t>PODPORA PODNIKÁNÍ Z POHLEDU BANKOVNÍHO SEKTORU</a:t>
            </a:r>
            <a:endParaRPr lang="en-US" altLang="cs-CZ" sz="800" b="0" dirty="0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quarter" idx="12"/>
          </p:nvPr>
        </p:nvSpPr>
        <p:spPr>
          <a:xfrm>
            <a:off x="6558524" y="4659313"/>
            <a:ext cx="1814512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cs-CZ" altLang="cs-CZ" sz="800" dirty="0" smtClean="0"/>
              <a:t>6.6.2017</a:t>
            </a:r>
            <a:endParaRPr lang="en-US" altLang="cs-CZ" sz="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822526"/>
            <a:ext cx="6479522" cy="369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Font typeface="Arial" panose="020B0604020202020204" pitchFamily="34" charset="0"/>
              <a:buChar char="▫"/>
              <a:defRPr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Font typeface="Arial" panose="020B0604020202020204" pitchFamily="34" charset="0"/>
              <a:buChar char="-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cs-CZ" sz="800"/>
              <a:t>P.</a:t>
            </a:r>
            <a:fld id="{70BF0A14-9255-4C2F-A0DA-2E401A987048}" type="slidenum">
              <a:rPr lang="en-US" altLang="cs-CZ" sz="8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cs-CZ" sz="800"/>
          </a:p>
        </p:txBody>
      </p:sp>
      <p:sp>
        <p:nvSpPr>
          <p:cNvPr id="204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HLAVNÍ VLIVY POSTUPNÉHO POKLESU VYUŽÍVÁNÍ ZÁRUK ČMZRB A </a:t>
            </a:r>
            <a:br>
              <a:rPr lang="cs-CZ" altLang="cs-CZ" dirty="0" smtClean="0"/>
            </a:br>
            <a:r>
              <a:rPr lang="cs-CZ" altLang="cs-CZ" dirty="0" smtClean="0"/>
              <a:t>RŮSTU VYUŽÍVÁNÍ ZÁRUK EIF</a:t>
            </a:r>
            <a:endParaRPr lang="en-US" altLang="cs-CZ" dirty="0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771800" y="4659313"/>
            <a:ext cx="3597275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cs-CZ" altLang="cs-CZ" sz="800" b="0" dirty="0" smtClean="0"/>
              <a:t>PODPORA PODNIKÁNÍ Z POHLEDU BANKOVNÍHO SEKTORU</a:t>
            </a:r>
            <a:endParaRPr lang="en-US" altLang="cs-CZ" sz="800" b="0" dirty="0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quarter" idx="12"/>
          </p:nvPr>
        </p:nvSpPr>
        <p:spPr>
          <a:xfrm>
            <a:off x="6558524" y="4659313"/>
            <a:ext cx="1814512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cs-CZ" altLang="cs-CZ" sz="800" dirty="0" smtClean="0"/>
              <a:t>6.6.2017</a:t>
            </a:r>
            <a:endParaRPr lang="en-US" altLang="cs-CZ" sz="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733380"/>
            <a:ext cx="6336703" cy="367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1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666666"/>
              </a:buClr>
              <a:buFont typeface="Wingdings" panose="05000000000000000000" pitchFamily="2" charset="2"/>
              <a:buChar char="§"/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buChar char="•"/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buFont typeface="Arial" panose="020B0604020202020204" pitchFamily="34" charset="0"/>
              <a:buChar char="▫"/>
              <a:defRPr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buFont typeface="Arial" panose="020B0604020202020204" pitchFamily="34" charset="0"/>
              <a:buChar char="-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."/>
              <a:defRPr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cs-CZ" sz="800"/>
              <a:t>P.</a:t>
            </a:r>
            <a:fld id="{70BF0A14-9255-4C2F-A0DA-2E401A987048}" type="slidenum">
              <a:rPr lang="en-US" altLang="cs-CZ" sz="8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cs-CZ" sz="80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788988"/>
            <a:ext cx="8479283" cy="351095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ČMZRB je tradičním partnerem komerčních bank pro zajištění úvěrů pro MSP</a:t>
            </a:r>
            <a:endParaRPr lang="en-US" altLang="cs-CZ" dirty="0"/>
          </a:p>
          <a:p>
            <a:pPr lvl="1" eaLnBrk="1" hangingPunct="1"/>
            <a:r>
              <a:rPr lang="cs-CZ" altLang="cs-CZ" dirty="0" smtClean="0"/>
              <a:t>ČMZRB – nabídka produktů a kvalitní spolupráce přímo v regionech</a:t>
            </a:r>
          </a:p>
          <a:p>
            <a:pPr lvl="1" eaLnBrk="1" hangingPunct="1"/>
            <a:r>
              <a:rPr lang="cs-CZ" altLang="cs-CZ" dirty="0" smtClean="0"/>
              <a:t>Banky – propagace, poradenství, distribuce a přístup ke klientům</a:t>
            </a:r>
          </a:p>
          <a:p>
            <a:pPr lvl="1" eaLnBrk="1" hangingPunct="1"/>
            <a:r>
              <a:rPr lang="cs-CZ" altLang="cs-CZ" dirty="0" smtClean="0"/>
              <a:t>občasné úskalí při přerušení záručních programů, nebo nastavení omezujících podmínek</a:t>
            </a:r>
            <a:endParaRPr lang="en-US" altLang="cs-CZ" dirty="0"/>
          </a:p>
          <a:p>
            <a:r>
              <a:rPr lang="cs-CZ" altLang="cs-CZ" dirty="0" smtClean="0"/>
              <a:t>Roste využívání alternativních záručních programů EIF</a:t>
            </a:r>
          </a:p>
          <a:p>
            <a:pPr lvl="1"/>
            <a:r>
              <a:rPr lang="cs-CZ" altLang="cs-CZ" dirty="0" smtClean="0"/>
              <a:t>konstantní podmínky a nižší administrativní náročnost</a:t>
            </a:r>
          </a:p>
          <a:p>
            <a:pPr lvl="1"/>
            <a:r>
              <a:rPr lang="cs-CZ" altLang="cs-CZ" dirty="0" smtClean="0"/>
              <a:t>zařazení do programu </a:t>
            </a:r>
            <a:r>
              <a:rPr lang="cs-CZ" altLang="cs-CZ" dirty="0"/>
              <a:t>(</a:t>
            </a:r>
            <a:r>
              <a:rPr lang="cs-CZ" altLang="cs-CZ" dirty="0" err="1" smtClean="0"/>
              <a:t>InnovFin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Microfinance</a:t>
            </a:r>
            <a:r>
              <a:rPr lang="cs-CZ" altLang="cs-CZ" dirty="0"/>
              <a:t>, </a:t>
            </a:r>
            <a:r>
              <a:rPr lang="cs-CZ" altLang="cs-CZ" dirty="0" smtClean="0"/>
              <a:t>COSME), evidenci i reporting zajišťuje financující banka </a:t>
            </a:r>
          </a:p>
          <a:p>
            <a:pPr eaLnBrk="1" hangingPunct="1"/>
            <a:r>
              <a:rPr lang="cs-CZ" altLang="cs-CZ" dirty="0" smtClean="0"/>
              <a:t>Banky ani trh nepotřebují další likviditu a nabídku úvěrů pro standardní MSP</a:t>
            </a:r>
          </a:p>
          <a:p>
            <a:pPr eaLnBrk="1" hangingPunct="1"/>
            <a:r>
              <a:rPr lang="cs-CZ" altLang="cs-CZ" dirty="0" smtClean="0"/>
              <a:t>Prostor je v podpoře projektů, které jsou na hraně akceptovatelného rizika </a:t>
            </a:r>
            <a:endParaRPr lang="en-US" altLang="cs-CZ" dirty="0"/>
          </a:p>
        </p:txBody>
      </p:sp>
      <p:sp>
        <p:nvSpPr>
          <p:cNvPr id="204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OCEŇUJEME PODPORU ČMZRB PŘI FINANCOVÁNÍ RIZIKOVĚJŠÍCH PROJEKTŮ</a:t>
            </a:r>
            <a:endParaRPr lang="en-US" altLang="cs-CZ" dirty="0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771800" y="4659313"/>
            <a:ext cx="3597275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cs-CZ" altLang="cs-CZ" sz="800" b="0" dirty="0" smtClean="0"/>
              <a:t>PODPORA PODNIKÁNÍ Z POHLEDU BANKOVNÍHO SEKTORU</a:t>
            </a:r>
            <a:endParaRPr lang="en-US" altLang="cs-CZ" sz="800" b="0" dirty="0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quarter" idx="12"/>
          </p:nvPr>
        </p:nvSpPr>
        <p:spPr>
          <a:xfrm>
            <a:off x="6558524" y="4659313"/>
            <a:ext cx="1814512" cy="33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defRPr sz="3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lnSpc>
                <a:spcPct val="90000"/>
              </a:lnSpc>
              <a:defRPr sz="1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lnSpc>
                <a:spcPct val="90000"/>
              </a:lnSpc>
              <a:buFont typeface="Wingdings" panose="05000000000000000000" pitchFamily="2" charset="2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lnSpc>
                <a:spcPct val="90000"/>
              </a:lnSpc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lnSpc>
                <a:spcPct val="90000"/>
              </a:lnSpc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r>
              <a:rPr lang="cs-CZ" altLang="cs-CZ" sz="800" dirty="0" smtClean="0"/>
              <a:t>6.6.2017</a:t>
            </a:r>
            <a:endParaRPr lang="en-US" altLang="cs-CZ" sz="800" dirty="0"/>
          </a:p>
        </p:txBody>
      </p:sp>
    </p:spTree>
    <p:extLst>
      <p:ext uri="{BB962C8B-B14F-4D97-AF65-F5344CB8AC3E}">
        <p14:creationId xmlns:p14="http://schemas.microsoft.com/office/powerpoint/2010/main" val="21330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B_Značka">
  <a:themeElements>
    <a:clrScheme name="Vlastní 3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E60028"/>
      </a:hlink>
      <a:folHlink>
        <a:srgbClr val="E60028"/>
      </a:folHlink>
    </a:clrScheme>
    <a:fontScheme name="1_SG_GB_Couverture_Tex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Couverture_Texte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27D565C-8B0A-4DC0-B797-8AE4E2403F6D}" vid="{FB1B3E3C-C9F4-419E-A278-E387363BB4E2}"/>
    </a:ext>
  </a:extLst>
</a:theme>
</file>

<file path=ppt/theme/theme2.xml><?xml version="1.0" encoding="utf-8"?>
<a:theme xmlns:a="http://schemas.openxmlformats.org/drawingml/2006/main" name="1_KB_Shrnutí_1">
  <a:themeElements>
    <a:clrScheme name="1_SG_GB_Sommai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Sommai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Sommai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27D565C-8B0A-4DC0-B797-8AE4E2403F6D}" vid="{1FE4D63F-5B19-49F0-9372-6DFF12BB5AFA}"/>
    </a:ext>
  </a:extLst>
</a:theme>
</file>

<file path=ppt/theme/theme3.xml><?xml version="1.0" encoding="utf-8"?>
<a:theme xmlns:a="http://schemas.openxmlformats.org/drawingml/2006/main" name="1_KB_Shrnutí_2">
  <a:themeElements>
    <a:clrScheme name="1_SG_GB_Sommaire_2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Sommaire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Sommaire_2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27D565C-8B0A-4DC0-B797-8AE4E2403F6D}" vid="{BF6BEA44-1765-4872-9A76-8F98F0974B80}"/>
    </a:ext>
  </a:extLst>
</a:theme>
</file>

<file path=ppt/theme/theme4.xml><?xml version="1.0" encoding="utf-8"?>
<a:theme xmlns:a="http://schemas.openxmlformats.org/drawingml/2006/main" name="1_KB_Kapitola_1">
  <a:themeElements>
    <a:clrScheme name="1_SG_GB_Chapit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Chapit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Chapit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27D565C-8B0A-4DC0-B797-8AE4E2403F6D}" vid="{A651AABD-DCB9-4DE3-B304-EFD98F6E37AA}"/>
    </a:ext>
  </a:extLst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>
  <LongProp xmlns="" name="TaxKeyword"><![CDATA[173;#šablona|861bedfe-8502-4225-ad4e-d8dfa677f67c;#172;#powerpoint šablona|c3d0ba7b-20f2-4539-8f12-5b47bfea83d4;#171;#ppt šablona|1f558211-5e0a-408c-9172-72a84dd9d9fb;#492;#šablona ppt|58b161b5-77ff-4932-ad95-14e3283647ff;#493;#šablona prezentace|5723645a-33e0-4ed9-b36d-53f9aaa5a7df]]></LongProp>
  <LongProp xmlns="" name="TaxCatchAll"><![CDATA[492;#šablona ppt|58b161b5-77ff-4932-ad95-14e3283647ff;#32;#Marketing a Komunikace|9c306617-af50-4040-aa99-f8e9b3245b05;#1;#CZ|d9f284cf-2da2-4889-9083-6520a6e98fb0;#20;#Marketing a Komunikace|8ad2b27b-f3a8-45da-9159-b6341a527954;#8;#C1|47e761eb-3eee-4e87-bd43-8a12ddada7a8;#2;#Znalosti|cc50f685-7d70-4047-b3f2-0034e7949146;#73;#Šablona, formulář a dotazník|74d16d81-695e-44a8-bc7b-40ead2dd89b7;#173;#šablona|861bedfe-8502-4225-ad4e-d8dfa677f67c;#172;#powerpoint šablona|c3d0ba7b-20f2-4539-8f12-5b47bfea83d4;#171;#ppt šablona|1f558211-5e0a-408c-9172-72a84dd9d9fb;#493;#šablona prezentace|5723645a-33e0-4ed9-b36d-53f9aaa5a7df]]></LongProp>
</Long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B Publikační soubor" ma:contentTypeID="0x0101000B766AA15B1A9343BD978BEC137955AD01009A9EFF7517E4B54988F50A301926569C" ma:contentTypeVersion="42" ma:contentTypeDescription="Create a new document." ma:contentTypeScope="" ma:versionID="93a3806b16562a1f0cc5a48a2d68c937">
  <xsd:schema xmlns:xsd="http://www.w3.org/2001/XMLSchema" xmlns:xs="http://www.w3.org/2001/XMLSchema" xmlns:p="http://schemas.microsoft.com/office/2006/metadata/properties" xmlns:ns1="http://schemas.microsoft.com/sharepoint/v3" xmlns:ns2="ce20c80b-35dc-4c8c-b575-7eec0fc94c20" xmlns:ns3="f4571c37-439f-48db-94f2-1d360d5f7a43" targetNamespace="http://schemas.microsoft.com/office/2006/metadata/properties" ma:root="true" ma:fieldsID="abdb227bec5210b07af65448efececce" ns1:_="" ns2:_="" ns3:_="">
    <xsd:import namespace="http://schemas.microsoft.com/sharepoint/v3"/>
    <xsd:import namespace="ce20c80b-35dc-4c8c-b575-7eec0fc94c20"/>
    <xsd:import namespace="f4571c37-439f-48db-94f2-1d360d5f7a43"/>
    <xsd:element name="properties">
      <xsd:complexType>
        <xsd:sequence>
          <xsd:element name="documentManagement">
            <xsd:complexType>
              <xsd:all>
                <xsd:element ref="ns3:KbColPlatnostOd"/>
                <xsd:element ref="ns3:KbColPlatnostDo" minOccurs="0"/>
                <xsd:element ref="ns3:KbColDatumExpirace" minOccurs="0"/>
                <xsd:element ref="ns2:KbColGestor" minOccurs="0"/>
                <xsd:element ref="ns3:KbColInternal" minOccurs="0"/>
                <xsd:element ref="ns3:KbColSGGroup" minOccurs="0"/>
                <xsd:element ref="ns1:RoutingRuleDescription" minOccurs="0"/>
                <xsd:element ref="ns3:o568093320134e9797b3655921b50c8a" minOccurs="0"/>
                <xsd:element ref="ns2:fd832808e0f74ec496e898b2a563273f" minOccurs="0"/>
                <xsd:element ref="ns2:TaxCatchAllLabel" minOccurs="0"/>
                <xsd:element ref="ns2:TaxCatchAll" minOccurs="0"/>
                <xsd:element ref="ns2:m4e972ace5714fa79685183b05415e56" minOccurs="0"/>
                <xsd:element ref="ns2:l25d2888a1674f7688c158fb90db2848" minOccurs="0"/>
                <xsd:element ref="ns3:TaxKeywordTaxHTField" minOccurs="0"/>
                <xsd:element ref="ns3:cf0aa05ce4dc4709aea42c73a9fe93ea" minOccurs="0"/>
                <xsd:element ref="ns2:i91358a10c834167af2f403e13147e2f" minOccurs="0"/>
                <xsd:element ref="ns3:e112bb372fe447b8842659f96dbe0c56" minOccurs="0"/>
                <xsd:element ref="ns2:e7e5a22d5e014386b2300e0b5cea29d5" minOccurs="0"/>
                <xsd:element ref="ns3:kee7b0d15a5d4d71a2af91e1d4afcf13" minOccurs="0"/>
                <xsd:element ref="ns2:acd3482bdb29441ea0cea7de2baa8218" minOccurs="0"/>
                <xsd:element ref="ns3:a438f5287b734dc2af51fde707395b13" minOccurs="0"/>
                <xsd:element ref="ns2:n5329eb57689429487454f788f9ea48a" minOccurs="0"/>
                <xsd:element ref="ns3:f102f504764d4333be3b1bb680be78da" minOccurs="0"/>
                <xsd:element ref="ns3:g6bb9c4aeb3648ab8eff369a6103ac7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6" nillable="true" ma:displayName="Popis" ma:hidden="true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0c80b-35dc-4c8c-b575-7eec0fc94c20" elementFormDefault="qualified">
    <xsd:import namespace="http://schemas.microsoft.com/office/2006/documentManagement/types"/>
    <xsd:import namespace="http://schemas.microsoft.com/office/infopath/2007/PartnerControls"/>
    <xsd:element name="KbColGestor" ma:index="10" nillable="true" ma:displayName="Osoba odpovědná za obsah" ma:list="UserInfo" ma:SharePointGroup="0" ma:internalName="KbColGes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fd832808e0f74ec496e898b2a563273f" ma:index="18" nillable="true" ma:taxonomy="true" ma:internalName="fd832808e0f74ec496e898b2a563273f" ma:taxonomyFieldName="KbColInfAsset" ma:displayName="Informační aktiva" ma:readOnly="false" ma:fieldId="{fd832808-e0f7-4ec4-96e8-98b2a563273f}" ma:taxonomyMulti="true" ma:sspId="e834e0d9-06d3-4766-8a82-7ef61c11a758" ma:termSetId="a8a84a2c-4af0-4d33-bead-cc7178f0f55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9" nillable="true" ma:displayName="Taxonomy Catch All Column1" ma:hidden="true" ma:list="{e5d1bde7-5e87-43b2-8894-df21e80584fd}" ma:internalName="TaxCatchAllLabel" ma:readOnly="true" ma:showField="CatchAllDataLabel" ma:web="f4571c37-439f-48db-94f2-1d360d5f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0" nillable="true" ma:displayName="Taxonomy Catch All Column" ma:hidden="true" ma:list="{e5d1bde7-5e87-43b2-8894-df21e80584fd}" ma:internalName="TaxCatchAll" ma:showField="CatchAllData" ma:web="f4571c37-439f-48db-94f2-1d360d5f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4e972ace5714fa79685183b05415e56" ma:index="21" ma:taxonomy="true" ma:internalName="m4e972ace5714fa79685183b05415e56" ma:taxonomyFieldName="KbColOrgUnit" ma:displayName="Organizační zařazení" ma:readOnly="false" ma:fieldId="{64e972ac-e571-4fa7-9685-183b05415e56}" ma:sspId="e834e0d9-06d3-4766-8a82-7ef61c11a758" ma:termSetId="0801aa96-106c-42dd-a9c4-f54b611581d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25d2888a1674f7688c158fb90db2848" ma:index="24" ma:taxonomy="true" ma:internalName="l25d2888a1674f7688c158fb90db2848" ma:taxonomyFieldName="KbColLanguage" ma:displayName="Jazyk" ma:readOnly="false" ma:default="-1;#CZ|d9f284cf-2da2-4889-9083-6520a6e98fb0" ma:fieldId="{525d2888-a167-4f76-88c1-58fb90db2848}" ma:sspId="e834e0d9-06d3-4766-8a82-7ef61c11a758" ma:termSetId="335072ac-5347-4128-9d49-7d35a5b2c0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91358a10c834167af2f403e13147e2f" ma:index="27" ma:taxonomy="true" ma:internalName="i91358a10c834167af2f403e13147e2f" ma:taxonomyFieldName="KbColArea" ma:displayName="Oblasti obsahu" ma:readOnly="false" ma:fieldId="{291358a1-0c83-4167-af2f-403e13147e2f}" ma:taxonomyMulti="true" ma:sspId="e834e0d9-06d3-4766-8a82-7ef61c11a758" ma:termSetId="f7864eab-3025-46a8-a19f-7f000a2d8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7e5a22d5e014386b2300e0b5cea29d5" ma:index="30" ma:taxonomy="true" ma:internalName="e7e5a22d5e014386b2300e0b5cea29d5" ma:taxonomyFieldName="KbColMainMenu" ma:displayName="Sekce Intranetu" ma:readOnly="false" ma:default="2;#Znalosti|cc50f685-7d70-4047-b3f2-0034e7949146" ma:fieldId="{e7e5a22d-5e01-4386-b230-0e0b5cea29d5}" ma:taxonomyMulti="true" ma:sspId="e834e0d9-06d3-4766-8a82-7ef61c11a758" ma:termSetId="0fc237f5-c61b-4435-b43a-629c685d39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cd3482bdb29441ea0cea7de2baa8218" ma:index="33" ma:taxonomy="true" ma:internalName="acd3482bdb29441ea0cea7de2baa8218" ma:taxonomyFieldName="KbColCx" ma:displayName="Klasifikace Cx" ma:readOnly="false" ma:default="8;#C1|47e761eb-3eee-4e87-bd43-8a12ddada7a8" ma:fieldId="{acd3482b-db29-441e-a0ce-a7de2baa8218}" ma:sspId="e834e0d9-06d3-4766-8a82-7ef61c11a758" ma:termSetId="2624e2dc-01b0-4072-8dcb-6ac6cc5c7e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5329eb57689429487454f788f9ea48a" ma:index="35" ma:taxonomy="true" ma:internalName="n5329eb57689429487454f788f9ea48a" ma:taxonomyFieldName="KbColContent" ma:displayName="Typ obsahu" ma:readOnly="false" ma:fieldId="{75329eb5-7689-4294-8745-4f788f9ea48a}" ma:taxonomyMulti="true" ma:sspId="e834e0d9-06d3-4766-8a82-7ef61c11a758" ma:termSetId="d1958d1f-cb45-49f7-a281-8f069dbeefd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71c37-439f-48db-94f2-1d360d5f7a43" elementFormDefault="qualified">
    <xsd:import namespace="http://schemas.microsoft.com/office/2006/documentManagement/types"/>
    <xsd:import namespace="http://schemas.microsoft.com/office/infopath/2007/PartnerControls"/>
    <xsd:element name="KbColPlatnostOd" ma:index="7" ma:displayName="Platnost od" ma:default="[today]" ma:format="DateOnly" ma:internalName="KbColPlatnostOd" ma:readOnly="false">
      <xsd:simpleType>
        <xsd:restriction base="dms:DateTime"/>
      </xsd:simpleType>
    </xsd:element>
    <xsd:element name="KbColPlatnostDo" ma:index="8" nillable="true" ma:displayName="Platnost do" ma:format="DateOnly" ma:internalName="KbColPlatnostDo" ma:readOnly="false">
      <xsd:simpleType>
        <xsd:restriction base="dms:DateTime"/>
      </xsd:simpleType>
    </xsd:element>
    <xsd:element name="KbColDatumExpirace" ma:index="9" nillable="true" ma:displayName="Expirace" ma:description="Editor je po uplynutí zvolené doby vyzván ke kontrole aktuálnosti obsahu." ma:format="DateOnly" ma:internalName="KbColDatumExpirace">
      <xsd:simpleType>
        <xsd:restriction base="dms:DateTime"/>
      </xsd:simpleType>
    </xsd:element>
    <xsd:element name="KbColInternal" ma:index="14" nillable="true" ma:displayName="Dokument pro externí použití" ma:default="0" ma:internalName="KbColInternal" ma:readOnly="false">
      <xsd:simpleType>
        <xsd:restriction base="dms:Boolean"/>
      </xsd:simpleType>
    </xsd:element>
    <xsd:element name="KbColSGGroup" ma:index="15" nillable="true" ma:displayName="Přístupné pro SG Group" ma:default="0" ma:internalName="KbColSGGroup" ma:readOnly="false">
      <xsd:simpleType>
        <xsd:restriction base="dms:Boolean"/>
      </xsd:simpleType>
    </xsd:element>
    <xsd:element name="o568093320134e9797b3655921b50c8a" ma:index="17" nillable="true" ma:displayName="KbColCx_0" ma:hidden="true" ma:internalName="o568093320134e9797b3655921b50c8a" ma:readOnly="false">
      <xsd:simpleType>
        <xsd:restriction base="dms:Note"/>
      </xsd:simpleType>
    </xsd:element>
    <xsd:element name="TaxKeywordTaxHTField" ma:index="25" nillable="true" ma:taxonomy="true" ma:internalName="TaxKeywordTaxHTField" ma:taxonomyFieldName="TaxKeyword" ma:displayName="Podniková klíčová slova" ma:readOnly="false" ma:fieldId="{23f27201-bee3-471e-b2e7-b64fd8b7ca38}" ma:taxonomyMulti="true" ma:sspId="e834e0d9-06d3-4766-8a82-7ef61c11a75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cf0aa05ce4dc4709aea42c73a9fe93ea" ma:index="26" nillable="true" ma:displayName="KbColContent_0" ma:hidden="true" ma:internalName="cf0aa05ce4dc4709aea42c73a9fe93ea" ma:readOnly="false">
      <xsd:simpleType>
        <xsd:restriction base="dms:Note"/>
      </xsd:simpleType>
    </xsd:element>
    <xsd:element name="e112bb372fe447b8842659f96dbe0c56" ma:index="29" nillable="true" ma:displayName="KbColOrgUnit_0" ma:hidden="true" ma:internalName="e112bb372fe447b8842659f96dbe0c56" ma:readOnly="false">
      <xsd:simpleType>
        <xsd:restriction base="dms:Note"/>
      </xsd:simpleType>
    </xsd:element>
    <xsd:element name="kee7b0d15a5d4d71a2af91e1d4afcf13" ma:index="32" nillable="true" ma:displayName="KbColLanguage_0" ma:hidden="true" ma:internalName="kee7b0d15a5d4d71a2af91e1d4afcf13" ma:readOnly="false">
      <xsd:simpleType>
        <xsd:restriction base="dms:Note"/>
      </xsd:simpleType>
    </xsd:element>
    <xsd:element name="a438f5287b734dc2af51fde707395b13" ma:index="34" nillable="true" ma:displayName="KbColArea_0" ma:hidden="true" ma:internalName="a438f5287b734dc2af51fde707395b13" ma:readOnly="false">
      <xsd:simpleType>
        <xsd:restriction base="dms:Note"/>
      </xsd:simpleType>
    </xsd:element>
    <xsd:element name="f102f504764d4333be3b1bb680be78da" ma:index="37" nillable="true" ma:displayName="KbColMainMenu_0" ma:hidden="true" ma:internalName="f102f504764d4333be3b1bb680be78da" ma:readOnly="false">
      <xsd:simpleType>
        <xsd:restriction base="dms:Note"/>
      </xsd:simpleType>
    </xsd:element>
    <xsd:element name="g6bb9c4aeb3648ab8eff369a6103ac77" ma:index="38" nillable="true" ma:displayName="KbColInfAsset_0" ma:hidden="true" ma:internalName="g6bb9c4aeb3648ab8eff369a6103ac77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1" ma:displayName="Typ obsahu"/>
        <xsd:element ref="dc:title" minOccurs="0" maxOccurs="1" ma:index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568093320134e9797b3655921b50c8a xmlns="f4571c37-439f-48db-94f2-1d360d5f7a43" xsi:nil="true"/>
    <cf0aa05ce4dc4709aea42c73a9fe93ea xmlns="f4571c37-439f-48db-94f2-1d360d5f7a43" xsi:nil="true"/>
    <e7e5a22d5e014386b2300e0b5cea29d5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Znalosti</TermName>
          <TermId xmlns="http://schemas.microsoft.com/office/infopath/2007/PartnerControls">cc50f685-7d70-4047-b3f2-0034e7949146</TermId>
        </TermInfo>
      </Terms>
    </e7e5a22d5e014386b2300e0b5cea29d5>
    <acd3482bdb29441ea0cea7de2baa8218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C1</TermName>
          <TermId xmlns="http://schemas.microsoft.com/office/infopath/2007/PartnerControls">47e761eb-3eee-4e87-bd43-8a12ddada7a8</TermId>
        </TermInfo>
      </Terms>
    </acd3482bdb29441ea0cea7de2baa8218>
    <l25d2888a1674f7688c158fb90db2848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CZ</TermName>
          <TermId xmlns="http://schemas.microsoft.com/office/infopath/2007/PartnerControls">d9f284cf-2da2-4889-9083-6520a6e98fb0</TermId>
        </TermInfo>
      </Terms>
    </l25d2888a1674f7688c158fb90db2848>
    <TaxCatchAll xmlns="ce20c80b-35dc-4c8c-b575-7eec0fc94c20">
      <Value>492</Value>
      <Value>32</Value>
      <Value>172</Value>
      <Value>8</Value>
      <Value>20</Value>
      <Value>1</Value>
      <Value>73</Value>
      <Value>173</Value>
      <Value>2</Value>
      <Value>171</Value>
      <Value>493</Value>
    </TaxCatchAll>
    <KbColDatumExpirace xmlns="f4571c37-439f-48db-94f2-1d360d5f7a43" xsi:nil="true"/>
    <e112bb372fe447b8842659f96dbe0c56 xmlns="f4571c37-439f-48db-94f2-1d360d5f7a43" xsi:nil="true"/>
    <KbColPlatnostOd xmlns="f4571c37-439f-48db-94f2-1d360d5f7a43">2016-01-09T23:00:00+00:00</KbColPlatnostOd>
    <f102f504764d4333be3b1bb680be78da xmlns="f4571c37-439f-48db-94f2-1d360d5f7a43" xsi:nil="true"/>
    <g6bb9c4aeb3648ab8eff369a6103ac77 xmlns="f4571c37-439f-48db-94f2-1d360d5f7a43" xsi:nil="true"/>
    <TaxKeywordTaxHTField xmlns="f4571c37-439f-48db-94f2-1d360d5f7a43">
      <Terms xmlns="http://schemas.microsoft.com/office/infopath/2007/PartnerControls">
        <TermInfo xmlns="http://schemas.microsoft.com/office/infopath/2007/PartnerControls">
          <TermName xmlns="http://schemas.microsoft.com/office/infopath/2007/PartnerControls">šablona</TermName>
          <TermId xmlns="http://schemas.microsoft.com/office/infopath/2007/PartnerControls">861bedfe-8502-4225-ad4e-d8dfa677f67c</TermId>
        </TermInfo>
        <TermInfo xmlns="http://schemas.microsoft.com/office/infopath/2007/PartnerControls">
          <TermName xmlns="http://schemas.microsoft.com/office/infopath/2007/PartnerControls">powerpoint šablona</TermName>
          <TermId xmlns="http://schemas.microsoft.com/office/infopath/2007/PartnerControls">c3d0ba7b-20f2-4539-8f12-5b47bfea83d4</TermId>
        </TermInfo>
        <TermInfo xmlns="http://schemas.microsoft.com/office/infopath/2007/PartnerControls">
          <TermName xmlns="http://schemas.microsoft.com/office/infopath/2007/PartnerControls">ppt šablona</TermName>
          <TermId xmlns="http://schemas.microsoft.com/office/infopath/2007/PartnerControls">1f558211-5e0a-408c-9172-72a84dd9d9fb</TermId>
        </TermInfo>
        <TermInfo xmlns="http://schemas.microsoft.com/office/infopath/2007/PartnerControls">
          <TermName xmlns="http://schemas.microsoft.com/office/infopath/2007/PartnerControls">šablona ppt</TermName>
          <TermId xmlns="http://schemas.microsoft.com/office/infopath/2007/PartnerControls">58b161b5-77ff-4932-ad95-14e3283647ff</TermId>
        </TermInfo>
        <TermInfo xmlns="http://schemas.microsoft.com/office/infopath/2007/PartnerControls">
          <TermName xmlns="http://schemas.microsoft.com/office/infopath/2007/PartnerControls">šablona prezentace</TermName>
          <TermId xmlns="http://schemas.microsoft.com/office/infopath/2007/PartnerControls">5723645a-33e0-4ed9-b36d-53f9aaa5a7df</TermId>
        </TermInfo>
      </Terms>
    </TaxKeywordTaxHTField>
    <n5329eb57689429487454f788f9ea48a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Šablona, formulář a dotazník</TermName>
          <TermId xmlns="http://schemas.microsoft.com/office/infopath/2007/PartnerControls">74d16d81-695e-44a8-bc7b-40ead2dd89b7</TermId>
        </TermInfo>
      </Terms>
    </n5329eb57689429487454f788f9ea48a>
    <KbColPlatnostDo xmlns="f4571c37-439f-48db-94f2-1d360d5f7a43" xsi:nil="true"/>
    <KbColInternal xmlns="f4571c37-439f-48db-94f2-1d360d5f7a43">false</KbColInternal>
    <i91358a10c834167af2f403e13147e2f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 a Komunikace</TermName>
          <TermId xmlns="http://schemas.microsoft.com/office/infopath/2007/PartnerControls">8ad2b27b-f3a8-45da-9159-b6341a527954</TermId>
        </TermInfo>
      </Terms>
    </i91358a10c834167af2f403e13147e2f>
    <RoutingRuleDescription xmlns="http://schemas.microsoft.com/sharepoint/v3" xsi:nil="true"/>
    <kee7b0d15a5d4d71a2af91e1d4afcf13 xmlns="f4571c37-439f-48db-94f2-1d360d5f7a43" xsi:nil="true"/>
    <fd832808e0f74ec496e898b2a563273f xmlns="ce20c80b-35dc-4c8c-b575-7eec0fc94c20">
      <Terms xmlns="http://schemas.microsoft.com/office/infopath/2007/PartnerControls"/>
    </fd832808e0f74ec496e898b2a563273f>
    <KbColGestor xmlns="ce20c80b-35dc-4c8c-b575-7eec0fc94c20">
      <UserInfo>
        <DisplayName/>
        <AccountId xsi:nil="true"/>
        <AccountType/>
      </UserInfo>
    </KbColGestor>
    <a438f5287b734dc2af51fde707395b13 xmlns="f4571c37-439f-48db-94f2-1d360d5f7a43" xsi:nil="true"/>
    <KbColSGGroup xmlns="f4571c37-439f-48db-94f2-1d360d5f7a43">false</KbColSGGroup>
    <m4e972ace5714fa79685183b05415e56 xmlns="ce20c80b-35dc-4c8c-b575-7eec0fc94c20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 a Komunikace</TermName>
          <TermId xmlns="http://schemas.microsoft.com/office/infopath/2007/PartnerControls">9c306617-af50-4040-aa99-f8e9b3245b05</TermId>
        </TermInfo>
      </Terms>
    </m4e972ace5714fa79685183b05415e56>
  </documentManagement>
</p:properties>
</file>

<file path=customXml/itemProps1.xml><?xml version="1.0" encoding="utf-8"?>
<ds:datastoreItem xmlns:ds="http://schemas.openxmlformats.org/officeDocument/2006/customXml" ds:itemID="{5A1E8131-AB89-47CA-969D-622600D040B7}">
  <ds:schemaRefs>
    <ds:schemaRef ds:uri="http://schemas.microsoft.com/office/2006/metadata/longProperties"/>
    <ds:schemaRef ds:uri=""/>
  </ds:schemaRefs>
</ds:datastoreItem>
</file>

<file path=customXml/itemProps2.xml><?xml version="1.0" encoding="utf-8"?>
<ds:datastoreItem xmlns:ds="http://schemas.openxmlformats.org/officeDocument/2006/customXml" ds:itemID="{C97A1087-9DDA-4D2E-99B9-F4DB4F877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e20c80b-35dc-4c8c-b575-7eec0fc94c20"/>
    <ds:schemaRef ds:uri="f4571c37-439f-48db-94f2-1d360d5f7a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C137E9-B876-467C-8ABF-7281706DB1C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C59BF77-1C5E-4B84-9A80-3DA516441CB9}">
  <ds:schemaRefs>
    <ds:schemaRef ds:uri="http://schemas.microsoft.com/office/2006/documentManagement/types"/>
    <ds:schemaRef ds:uri="ce20c80b-35dc-4c8c-b575-7eec0fc94c20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f4571c37-439f-48db-94f2-1d360d5f7a43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PPT 2016 16x9</Template>
  <TotalTime>622</TotalTime>
  <Words>191</Words>
  <Application>Microsoft Office PowerPoint</Application>
  <PresentationFormat>Předvádění na obrazovce (16:9)</PresentationFormat>
  <Paragraphs>41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Wingdings</vt:lpstr>
      <vt:lpstr>KB_Značka</vt:lpstr>
      <vt:lpstr>1_KB_Shrnutí_1</vt:lpstr>
      <vt:lpstr>1_KB_Shrnutí_2</vt:lpstr>
      <vt:lpstr>1_KB_Kapitola_1</vt:lpstr>
      <vt:lpstr>Prezentace aplikace PowerPoint</vt:lpstr>
      <vt:lpstr>MSP JSOU NAŠI TRADIČNÍ A PREFEROVANÍ KLIENTI</vt:lpstr>
      <vt:lpstr>PODPORU ČMZRB KOMBINUJEME SE ZÁRUČNÍMI PROGRAMY EIF</vt:lpstr>
      <vt:lpstr>HLAVNÍ VLIVY POSTUPNÉHO POKLESU VYUŽÍVÁNÍ ZÁRUK ČMZRB A  RŮSTU VYUŽÍVÁNÍ ZÁRUK EIF</vt:lpstr>
      <vt:lpstr>OCEŇUJEME PODPORU ČMZRB PŘI FINANCOVÁNÍ RIZIKOVĚJŠÍCH PROJEKTŮ</vt:lpstr>
      <vt:lpstr>Prezentace aplikace PowerPoint</vt:lpstr>
    </vt:vector>
  </TitlesOfParts>
  <Company>Komerèní banka,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PPT 2016</dc:title>
  <dc:creator>Sladkova Pavlina</dc:creator>
  <cp:keywords>šablona; ppt šablona; powerpoint šablona; šablona ppt; šablona prezentace</cp:keywords>
  <cp:lastModifiedBy>Ehrenberger Martin Ing. MBA</cp:lastModifiedBy>
  <cp:revision>39</cp:revision>
  <cp:lastPrinted>2017-05-26T13:13:56Z</cp:lastPrinted>
  <dcterms:created xsi:type="dcterms:W3CDTF">2017-01-23T08:45:10Z</dcterms:created>
  <dcterms:modified xsi:type="dcterms:W3CDTF">2017-05-30T10:04:25Z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bColContent">
    <vt:lpwstr>73;#Šablona, formulář a dotazník|74d16d81-695e-44a8-bc7b-40ead2dd89b7</vt:lpwstr>
  </property>
  <property fmtid="{D5CDD505-2E9C-101B-9397-08002B2CF9AE}" pid="3" name="KbColArea">
    <vt:lpwstr>20;#Marketing a Komunikace|8ad2b27b-f3a8-45da-9159-b6341a527954</vt:lpwstr>
  </property>
  <property fmtid="{D5CDD505-2E9C-101B-9397-08002B2CF9AE}" pid="4" name="KbColMainMenu">
    <vt:lpwstr>2;#Znalosti|cc50f685-7d70-4047-b3f2-0034e7949146</vt:lpwstr>
  </property>
  <property fmtid="{D5CDD505-2E9C-101B-9397-08002B2CF9AE}" pid="5" name="TaxKeyword">
    <vt:lpwstr>173;#šablona|861bedfe-8502-4225-ad4e-d8dfa677f67c;#172;#powerpoint šablona|c3d0ba7b-20f2-4539-8f12-5b47bfea83d4;#171;#ppt šablona|1f558211-5e0a-408c-9172-72a84dd9d9fb;#492;#šablona ppt|58b161b5-77ff-4932-ad95-14e3283647ff;#493;#šablona prezentace|5723645a</vt:lpwstr>
  </property>
  <property fmtid="{D5CDD505-2E9C-101B-9397-08002B2CF9AE}" pid="6" name="KbColCx">
    <vt:lpwstr>8;#C1|47e761eb-3eee-4e87-bd43-8a12ddada7a8</vt:lpwstr>
  </property>
  <property fmtid="{D5CDD505-2E9C-101B-9397-08002B2CF9AE}" pid="7" name="KbColOrgUnit">
    <vt:lpwstr>32;#Marketing a Komunikace|9c306617-af50-4040-aa99-f8e9b3245b05</vt:lpwstr>
  </property>
  <property fmtid="{D5CDD505-2E9C-101B-9397-08002B2CF9AE}" pid="8" name="KbColInfAsset">
    <vt:lpwstr/>
  </property>
  <property fmtid="{D5CDD505-2E9C-101B-9397-08002B2CF9AE}" pid="9" name="KbColLanguage">
    <vt:lpwstr>1;#CZ|d9f284cf-2da2-4889-9083-6520a6e98fb0</vt:lpwstr>
  </property>
  <property fmtid="{D5CDD505-2E9C-101B-9397-08002B2CF9AE}" pid="10" name="ContentTypeId">
    <vt:lpwstr>0x0101000B766AA15B1A9343BD978BEC137955AD01009A9EFF7517E4B54988F50A301926569C</vt:lpwstr>
  </property>
</Properties>
</file>